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64" r:id="rId2"/>
    <p:sldId id="271" r:id="rId3"/>
    <p:sldId id="272" r:id="rId4"/>
    <p:sldId id="274" r:id="rId5"/>
    <p:sldId id="277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DF3A4-1CB6-4192-8332-7C39624698A6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F757-D941-43D0-A442-ABF9F081830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501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Заглавие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аво съединение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Контейнер за 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нтейнер за съдържани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6" name="Контейнер за долния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cxnSp>
        <p:nvCxnSpPr>
          <p:cNvPr id="7" name="Право съединение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2" name="Контейнер за съдържани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34" name="Контейнер за съдържани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cxnSp>
        <p:nvCxnSpPr>
          <p:cNvPr id="10" name="Право съединение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аво съединение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Контейнер за съдържани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1" name="Заглавие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 контейне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4" name="Контейнер за 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1.3.2021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5" name="Контейнер за заглавие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Подписването на </a:t>
            </a:r>
            <a:r>
              <a:rPr lang="bg-BG" dirty="0" err="1" smtClean="0"/>
              <a:t>Санстефанския</a:t>
            </a:r>
            <a:r>
              <a:rPr lang="bg-BG" dirty="0" smtClean="0"/>
              <a:t> договор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РУСКО-ТУРСКАТА ВОЙНА</a:t>
            </a:r>
          </a:p>
        </p:txBody>
      </p:sp>
      <p:pic>
        <p:nvPicPr>
          <p:cNvPr id="4" name="Картина 3" descr="Резултат с изображение за санстефански мирен догово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488832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2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Кога започва Априлското въстание?</a:t>
            </a:r>
          </a:p>
          <a:p>
            <a:r>
              <a:rPr lang="bg-BG" dirty="0" smtClean="0"/>
              <a:t>Как „Великите сили“ се опитват да решат така наречения „български въпрос“?</a:t>
            </a:r>
          </a:p>
          <a:p>
            <a:r>
              <a:rPr lang="bg-BG" dirty="0" smtClean="0"/>
              <a:t>Кой български град е освободен първи?</a:t>
            </a:r>
          </a:p>
          <a:p>
            <a:r>
              <a:rPr lang="bg-BG" dirty="0" smtClean="0"/>
              <a:t>Къде стават най- тежките сражения през войната?</a:t>
            </a:r>
          </a:p>
          <a:p>
            <a:r>
              <a:rPr lang="bg-BG" dirty="0" smtClean="0"/>
              <a:t>Кога е освободена София?</a:t>
            </a:r>
          </a:p>
          <a:p>
            <a:r>
              <a:rPr lang="bg-BG" dirty="0" smtClean="0"/>
              <a:t>Кога дошла свободата в Хасково?</a:t>
            </a:r>
          </a:p>
          <a:p>
            <a:r>
              <a:rPr lang="bg-BG" dirty="0" smtClean="0"/>
              <a:t>Кога е подписан </a:t>
            </a:r>
            <a:r>
              <a:rPr lang="bg-BG" dirty="0" err="1" smtClean="0"/>
              <a:t>Санстефанският</a:t>
            </a:r>
            <a:r>
              <a:rPr lang="bg-BG" dirty="0" smtClean="0"/>
              <a:t> договор?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Викторина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314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Резултат с изображение за паметници на руско-турската освободителна войн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61" y="2066093"/>
            <a:ext cx="2479120" cy="250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Паметници на признателност</a:t>
            </a:r>
            <a:endParaRPr lang="bg-BG" dirty="0"/>
          </a:p>
        </p:txBody>
      </p:sp>
      <p:pic>
        <p:nvPicPr>
          <p:cNvPr id="5" name="Картина 4" descr="Резултат с изображение за най-известните паметници свързани с освобождение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7642"/>
            <a:ext cx="2953397" cy="203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Контейнер за съдържание 4" descr="Свързано изображение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0" y="4914529"/>
            <a:ext cx="2520280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Контейнер за съдържание 3" descr="Резултат с изображение за паметници на руско-турската освободителна война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69150"/>
            <a:ext cx="2375182" cy="204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Контейнер за съдържание 3" descr="Резултат с изображение за паметници на руско-турската освободителна война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81" y="1794159"/>
            <a:ext cx="3024336" cy="211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Картина 8" descr="Гвардейският паметник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376264" cy="255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Картина 9" descr="Резултат с изображение за честване на освобождението на хасково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1" y="4653136"/>
            <a:ext cx="3003199" cy="1944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9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Резултат с изображение за честване на освобождението на хасков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248472" cy="3708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Признателно </a:t>
            </a:r>
            <a:r>
              <a:rPr lang="bg-BG" dirty="0"/>
              <a:t>Х</a:t>
            </a:r>
            <a:r>
              <a:rPr lang="bg-BG" dirty="0" smtClean="0"/>
              <a:t>асково</a:t>
            </a:r>
            <a:endParaRPr lang="bg-BG" dirty="0"/>
          </a:p>
        </p:txBody>
      </p:sp>
      <p:pic>
        <p:nvPicPr>
          <p:cNvPr id="5" name="Картина 4" descr="http://www.ruskipametnici.com/images.php?src=pics/68a9f824d5532c521bde1f00e3fe3f3e.jpg&amp;w=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672407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6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Резултат с изображение за трети март картичк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13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Хартия">
  <a:themeElements>
    <a:clrScheme name="Харти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Харти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Харти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498</TotalTime>
  <Words>64</Words>
  <Application>Microsoft Office PowerPoint</Application>
  <PresentationFormat>Презентация на цял екран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6" baseType="lpstr">
      <vt:lpstr>Хартия</vt:lpstr>
      <vt:lpstr>РУСКО-ТУРСКАТА ВОЙНА</vt:lpstr>
      <vt:lpstr>Викторина </vt:lpstr>
      <vt:lpstr>Паметници на признателност</vt:lpstr>
      <vt:lpstr>Признателно Хасково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ХЕРОДОТ</dc:title>
  <dc:creator>User</dc:creator>
  <cp:lastModifiedBy>User</cp:lastModifiedBy>
  <cp:revision>38</cp:revision>
  <dcterms:created xsi:type="dcterms:W3CDTF">2018-01-29T11:35:53Z</dcterms:created>
  <dcterms:modified xsi:type="dcterms:W3CDTF">2021-03-01T11:29:15Z</dcterms:modified>
</cp:coreProperties>
</file>